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024" y="-9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/>
              <a:t>Eleanor M. Savko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1A0C18-4642-467D-B9FE-9BADD9FCD4A3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13999F-C3EF-46F7-B399-1CD1393545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/>
              <a:t>Eleanor M. Savko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F77862-B0B9-4DFD-94FE-B0AD31AC76F1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DC5588-E38D-41ED-80F0-1D48A507F5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BF75AD-B233-465F-9CE5-630A453A2892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BA3D9-E85A-45B5-87BE-C0B7C6A31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FD997-6E8D-4442-A54B-6CEF71682D8C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67747-B967-4D3A-8341-1C67CE5A0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A8400C-ABFB-49B9-B856-9BFD157B46B4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8EB16-7B5E-4270-85E0-5B62EBE036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C22FC-1185-4D56-BCC0-CD4CDB7BAC57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F2321-F8EF-426D-973D-D541838540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9916E3-BD7C-4899-B525-3ADDF165BF90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E397E-7A25-40DE-8E0E-71AA03C5A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4DCCD6-6B29-468C-A9D6-59A2FE08EFE0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89EC3-E041-41B5-819F-B8BE4D988E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367E33-FC43-4E3D-84D2-BA336E0C61BE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B0E81-4C2E-46A5-AF7F-F2A1E81AB4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7A449-C25E-4E80-90DA-6169EF0370AC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9E844-4B71-419F-BA76-2DC5C3B677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6E970-2CBF-4279-BD42-541E8F171854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6EAEB-91AA-43A7-880B-313443C769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E93376-DD88-4DB6-A997-A317FE670D26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7E746-0537-4939-A7B0-305266951B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92BEA6-3CB2-4F27-9A03-79867ED3B418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9E8DD-7EDD-4FB4-B4D9-8DECDDE78B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D9760B68-7E78-410C-B615-3E4D714389EF}" type="datetime1">
              <a:rPr lang="en-US"/>
              <a:pPr/>
              <a:t>3/3/11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EB40E9-4ACA-4E73-B6C1-18227A00EC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18.xml"/><Relationship Id="rId20" Type="http://schemas.openxmlformats.org/officeDocument/2006/relationships/slide" Target="slide40.xml"/><Relationship Id="rId21" Type="http://schemas.openxmlformats.org/officeDocument/2006/relationships/slide" Target="slide42.xml"/><Relationship Id="rId22" Type="http://schemas.openxmlformats.org/officeDocument/2006/relationships/slide" Target="slide44.xml"/><Relationship Id="rId23" Type="http://schemas.openxmlformats.org/officeDocument/2006/relationships/slide" Target="slide46.xml"/><Relationship Id="rId24" Type="http://schemas.openxmlformats.org/officeDocument/2006/relationships/slide" Target="slide48.xml"/><Relationship Id="rId25" Type="http://schemas.openxmlformats.org/officeDocument/2006/relationships/slide" Target="slide50.xml"/><Relationship Id="rId26" Type="http://schemas.openxmlformats.org/officeDocument/2006/relationships/slide" Target="slide2.xml"/><Relationship Id="rId10" Type="http://schemas.openxmlformats.org/officeDocument/2006/relationships/slide" Target="slide20.xml"/><Relationship Id="rId11" Type="http://schemas.openxmlformats.org/officeDocument/2006/relationships/slide" Target="slide22.xml"/><Relationship Id="rId12" Type="http://schemas.openxmlformats.org/officeDocument/2006/relationships/slide" Target="slide24.xml"/><Relationship Id="rId13" Type="http://schemas.openxmlformats.org/officeDocument/2006/relationships/slide" Target="slide26.xml"/><Relationship Id="rId14" Type="http://schemas.openxmlformats.org/officeDocument/2006/relationships/slide" Target="slide28.xml"/><Relationship Id="rId15" Type="http://schemas.openxmlformats.org/officeDocument/2006/relationships/slide" Target="slide30.xml"/><Relationship Id="rId16" Type="http://schemas.openxmlformats.org/officeDocument/2006/relationships/slide" Target="slide32.xml"/><Relationship Id="rId17" Type="http://schemas.openxmlformats.org/officeDocument/2006/relationships/slide" Target="slide34.xml"/><Relationship Id="rId18" Type="http://schemas.openxmlformats.org/officeDocument/2006/relationships/slide" Target="slide36.xml"/><Relationship Id="rId19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2" Type="http://schemas.openxmlformats.org/officeDocument/2006/relationships/slide" Target="slide4.xml"/><Relationship Id="rId3" Type="http://schemas.openxmlformats.org/officeDocument/2006/relationships/slide" Target="slide6.xml"/><Relationship Id="rId4" Type="http://schemas.openxmlformats.org/officeDocument/2006/relationships/slide" Target="slide8.xml"/><Relationship Id="rId5" Type="http://schemas.openxmlformats.org/officeDocument/2006/relationships/slide" Target="slide10.xml"/><Relationship Id="rId6" Type="http://schemas.openxmlformats.org/officeDocument/2006/relationships/slide" Target="slide12.xml"/><Relationship Id="rId7" Type="http://schemas.openxmlformats.org/officeDocument/2006/relationships/slide" Target="slide14.xml"/><Relationship Id="rId8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" action="ppaction://hlinksldjump"/>
              </a:rPr>
              <a:t>2 pt</a:t>
            </a:r>
            <a:endParaRPr lang="en-US"/>
          </a:p>
        </p:txBody>
      </p:sp>
      <p:sp>
        <p:nvSpPr>
          <p:cNvPr id="2138" name="AutoShape 9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3 pt</a:t>
            </a:r>
            <a:endParaRPr lang="en-US">
              <a:hlinkClick r:id="rId3" action="ppaction://hlinksldjump"/>
            </a:endParaRPr>
          </a:p>
        </p:txBody>
      </p:sp>
      <p:sp>
        <p:nvSpPr>
          <p:cNvPr id="2139" name="AutoShape 9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4 pt</a:t>
            </a:r>
            <a:endParaRPr lang="en-US">
              <a:hlinkClick r:id="rId4" action="ppaction://hlinksldjump"/>
            </a:endParaRPr>
          </a:p>
        </p:txBody>
      </p:sp>
      <p:sp>
        <p:nvSpPr>
          <p:cNvPr id="2140" name="AutoShape 9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5pt</a:t>
            </a:r>
            <a:endParaRPr lang="en-US"/>
          </a:p>
        </p:txBody>
      </p:sp>
      <p:sp>
        <p:nvSpPr>
          <p:cNvPr id="2149" name="AutoShape 10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1 pt</a:t>
            </a:r>
            <a:endParaRPr lang="en-US"/>
          </a:p>
        </p:txBody>
      </p:sp>
      <p:sp>
        <p:nvSpPr>
          <p:cNvPr id="2150" name="AutoShape 10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2 pt</a:t>
            </a:r>
            <a:endParaRPr lang="en-US">
              <a:hlinkClick r:id="rId7" action="ppaction://hlinksldjump"/>
            </a:endParaRPr>
          </a:p>
        </p:txBody>
      </p:sp>
      <p:sp>
        <p:nvSpPr>
          <p:cNvPr id="2151" name="AutoShape 10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3 pt</a:t>
            </a:r>
            <a:endParaRPr lang="en-US"/>
          </a:p>
        </p:txBody>
      </p:sp>
      <p:sp>
        <p:nvSpPr>
          <p:cNvPr id="2152" name="AutoShape 104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4 pt</a:t>
            </a:r>
            <a:endParaRPr lang="en-US"/>
          </a:p>
        </p:txBody>
      </p:sp>
      <p:sp>
        <p:nvSpPr>
          <p:cNvPr id="2153" name="AutoShape 105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5 pt</a:t>
            </a:r>
            <a:endParaRPr lang="en-US"/>
          </a:p>
        </p:txBody>
      </p:sp>
      <p:sp>
        <p:nvSpPr>
          <p:cNvPr id="2154" name="AutoShape 10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1 pt</a:t>
            </a:r>
            <a:endParaRPr lang="en-US"/>
          </a:p>
        </p:txBody>
      </p:sp>
      <p:sp>
        <p:nvSpPr>
          <p:cNvPr id="2155" name="AutoShape 10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2pt</a:t>
            </a:r>
            <a:endParaRPr lang="en-US"/>
          </a:p>
        </p:txBody>
      </p:sp>
      <p:sp>
        <p:nvSpPr>
          <p:cNvPr id="2156" name="AutoShape 10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3 pt</a:t>
            </a:r>
            <a:endParaRPr lang="en-US"/>
          </a:p>
        </p:txBody>
      </p:sp>
      <p:sp>
        <p:nvSpPr>
          <p:cNvPr id="2157" name="AutoShape 10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4pt</a:t>
            </a:r>
            <a:endParaRPr lang="en-US"/>
          </a:p>
        </p:txBody>
      </p:sp>
      <p:sp>
        <p:nvSpPr>
          <p:cNvPr id="2158" name="AutoShape 110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5 pt</a:t>
            </a:r>
            <a:endParaRPr lang="en-US"/>
          </a:p>
        </p:txBody>
      </p:sp>
      <p:sp>
        <p:nvSpPr>
          <p:cNvPr id="2159" name="AutoShape 111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1pt</a:t>
            </a:r>
            <a:endParaRPr lang="en-US"/>
          </a:p>
        </p:txBody>
      </p:sp>
      <p:sp>
        <p:nvSpPr>
          <p:cNvPr id="2160" name="AutoShape 112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2pt</a:t>
            </a:r>
            <a:endParaRPr lang="en-US"/>
          </a:p>
        </p:txBody>
      </p:sp>
      <p:sp>
        <p:nvSpPr>
          <p:cNvPr id="2161" name="AutoShape 113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3 pt</a:t>
            </a:r>
            <a:endParaRPr lang="en-US"/>
          </a:p>
        </p:txBody>
      </p:sp>
      <p:sp>
        <p:nvSpPr>
          <p:cNvPr id="2162" name="AutoShape 114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4 pt</a:t>
            </a:r>
            <a:endParaRPr lang="en-US"/>
          </a:p>
        </p:txBody>
      </p:sp>
      <p:sp>
        <p:nvSpPr>
          <p:cNvPr id="2163" name="AutoShape 115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5 pt</a:t>
            </a:r>
            <a:endParaRPr lang="en-US"/>
          </a:p>
        </p:txBody>
      </p:sp>
      <p:sp>
        <p:nvSpPr>
          <p:cNvPr id="2164" name="AutoShape 116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1 pt</a:t>
            </a:r>
            <a:endParaRPr lang="en-US"/>
          </a:p>
        </p:txBody>
      </p:sp>
      <p:sp>
        <p:nvSpPr>
          <p:cNvPr id="2165" name="AutoShape 117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2 pt</a:t>
            </a:r>
            <a:endParaRPr lang="en-US"/>
          </a:p>
        </p:txBody>
      </p:sp>
      <p:sp>
        <p:nvSpPr>
          <p:cNvPr id="2166" name="AutoShape 118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3 pt</a:t>
            </a:r>
            <a:endParaRPr lang="en-US"/>
          </a:p>
        </p:txBody>
      </p:sp>
      <p:sp>
        <p:nvSpPr>
          <p:cNvPr id="2167" name="AutoShape 119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4pt</a:t>
            </a:r>
            <a:endParaRPr lang="en-US"/>
          </a:p>
        </p:txBody>
      </p:sp>
      <p:sp>
        <p:nvSpPr>
          <p:cNvPr id="2168" name="AutoShape 120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5 pt</a:t>
            </a:r>
            <a:endParaRPr lang="en-US"/>
          </a:p>
        </p:txBody>
      </p:sp>
      <p:sp>
        <p:nvSpPr>
          <p:cNvPr id="2088" name="AutoShape 4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1pt</a:t>
            </a:r>
            <a:endParaRPr lang="en-US" dirty="0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144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246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349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553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656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758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963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3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065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168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373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475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577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782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2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885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987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6" name="Rectangle 4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192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2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294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397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601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704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806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011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113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216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9421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2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523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625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2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728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830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933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035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529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137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240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734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837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939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43</Words>
  <Application>Microsoft Macintosh PowerPoint</Application>
  <PresentationFormat>On-screen Show (4:3)</PresentationFormat>
  <Paragraphs>25</Paragraphs>
  <Slides>51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Hardin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Eleanor M. Savko</dc:creator>
  <cp:lastModifiedBy>KRISTIE BUI</cp:lastModifiedBy>
  <cp:revision>29</cp:revision>
  <dcterms:created xsi:type="dcterms:W3CDTF">2011-03-04T02:19:21Z</dcterms:created>
  <dcterms:modified xsi:type="dcterms:W3CDTF">2011-03-04T02:20:02Z</dcterms:modified>
</cp:coreProperties>
</file>